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99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509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99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3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268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45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83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316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830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49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659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7D0FD-422A-854D-99C3-935075028096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011805-6C7A-3D4A-9A82-D29300FEC6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578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hyperlink" Target="http://www.classzon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00"/>
            <a:ext cx="9144000" cy="6743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592" y="406393"/>
            <a:ext cx="54610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947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05" y="467265"/>
            <a:ext cx="4183068" cy="382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2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919"/>
            <a:ext cx="3505200" cy="3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91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649" y="310925"/>
            <a:ext cx="3149600" cy="3860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394" y="310925"/>
            <a:ext cx="56515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212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158" y="1565315"/>
            <a:ext cx="6019800" cy="508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02933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latin typeface="Arial"/>
                <a:cs typeface="Arial"/>
              </a:rPr>
              <a:t>Go to </a:t>
            </a:r>
            <a:r>
              <a:rPr lang="en-US" sz="4400" dirty="0" smtClean="0">
                <a:latin typeface="Arial"/>
                <a:cs typeface="Arial"/>
                <a:hlinkClick r:id="rId3"/>
              </a:rPr>
              <a:t>www.classzone.com</a:t>
            </a:r>
            <a:r>
              <a:rPr lang="en-US" sz="4400" dirty="0" smtClean="0">
                <a:latin typeface="Arial"/>
                <a:cs typeface="Arial"/>
              </a:rPr>
              <a:t> to complete the following problems.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5783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</Words>
  <Application>Microsoft Macintosh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Tremper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Rhody</dc:creator>
  <cp:lastModifiedBy>Tammy Rhody</cp:lastModifiedBy>
  <cp:revision>2</cp:revision>
  <dcterms:created xsi:type="dcterms:W3CDTF">2011-02-19T16:49:04Z</dcterms:created>
  <dcterms:modified xsi:type="dcterms:W3CDTF">2011-02-19T17:04:24Z</dcterms:modified>
</cp:coreProperties>
</file>